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1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8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10" Type="http://schemas.openxmlformats.org/officeDocument/2006/relationships/image" Target="../media/image15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2158162-6459-1442-A572-3C3DDC1A851D}"/>
              </a:ext>
            </a:extLst>
          </p:cNvPr>
          <p:cNvSpPr/>
          <p:nvPr/>
        </p:nvSpPr>
        <p:spPr>
          <a:xfrm>
            <a:off x="797860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913896-0DE3-BC4F-8D7B-A4B8847A52EB}"/>
              </a:ext>
            </a:extLst>
          </p:cNvPr>
          <p:cNvSpPr txBox="1"/>
          <p:nvPr/>
        </p:nvSpPr>
        <p:spPr>
          <a:xfrm>
            <a:off x="1691269" y="-32270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電動義手の課題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B230A72-B0B9-6D42-B2CE-8C1A1627B134}"/>
              </a:ext>
            </a:extLst>
          </p:cNvPr>
          <p:cNvSpPr txBox="1"/>
          <p:nvPr/>
        </p:nvSpPr>
        <p:spPr>
          <a:xfrm>
            <a:off x="1265446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筋電の制御が難しい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重い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B38234-3A94-DE44-A755-21AC618C7B08}"/>
              </a:ext>
            </a:extLst>
          </p:cNvPr>
          <p:cNvSpPr/>
          <p:nvPr/>
        </p:nvSpPr>
        <p:spPr>
          <a:xfrm>
            <a:off x="5647766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B1F00-0ECB-484D-9C0B-C28A6BDAB881}"/>
              </a:ext>
            </a:extLst>
          </p:cNvPr>
          <p:cNvSpPr txBox="1"/>
          <p:nvPr/>
        </p:nvSpPr>
        <p:spPr>
          <a:xfrm>
            <a:off x="6317056" y="-26898"/>
            <a:ext cx="29703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パーソナルロボットの課題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76E0845-2774-2444-8C56-E578F88FE825}"/>
              </a:ext>
            </a:extLst>
          </p:cNvPr>
          <p:cNvSpPr txBox="1"/>
          <p:nvPr/>
        </p:nvSpPr>
        <p:spPr>
          <a:xfrm>
            <a:off x="6115352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筋電の制御が難しい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重い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4467F90-F99C-B54D-8304-20151A3A773A}"/>
              </a:ext>
            </a:extLst>
          </p:cNvPr>
          <p:cNvSpPr/>
          <p:nvPr/>
        </p:nvSpPr>
        <p:spPr>
          <a:xfrm>
            <a:off x="726142" y="1917569"/>
            <a:ext cx="8982636" cy="9600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100277-D5CC-3F4E-B2B9-6801ECFF785D}"/>
              </a:ext>
            </a:extLst>
          </p:cNvPr>
          <p:cNvSpPr txBox="1"/>
          <p:nvPr/>
        </p:nvSpPr>
        <p:spPr>
          <a:xfrm>
            <a:off x="1619551" y="1732902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目的・要求仕様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010344F-7D97-3B40-A1C9-CCB47439E4B8}"/>
              </a:ext>
            </a:extLst>
          </p:cNvPr>
          <p:cNvSpPr txBox="1"/>
          <p:nvPr/>
        </p:nvSpPr>
        <p:spPr>
          <a:xfrm>
            <a:off x="1133326" y="2198195"/>
            <a:ext cx="612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小型で携帯可能な自律型ロボットハンド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49840BC-5966-9549-AE6B-540FD151FBFD}"/>
              </a:ext>
            </a:extLst>
          </p:cNvPr>
          <p:cNvSpPr/>
          <p:nvPr/>
        </p:nvSpPr>
        <p:spPr>
          <a:xfrm>
            <a:off x="762000" y="3181594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4A16484-32E9-E747-BCC2-167DC0FE89C5}"/>
              </a:ext>
            </a:extLst>
          </p:cNvPr>
          <p:cNvSpPr txBox="1"/>
          <p:nvPr/>
        </p:nvSpPr>
        <p:spPr>
          <a:xfrm>
            <a:off x="1655409" y="299692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6817421-3773-F34F-8C4A-5E2BED741D65}"/>
              </a:ext>
            </a:extLst>
          </p:cNvPr>
          <p:cNvSpPr txBox="1"/>
          <p:nvPr/>
        </p:nvSpPr>
        <p:spPr>
          <a:xfrm>
            <a:off x="1169184" y="3462220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1C4A0D5-BDE1-D947-A104-4CB6493F77A5}"/>
              </a:ext>
            </a:extLst>
          </p:cNvPr>
          <p:cNvSpPr txBox="1"/>
          <p:nvPr/>
        </p:nvSpPr>
        <p:spPr>
          <a:xfrm>
            <a:off x="2234098" y="3462220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E39BC77-C832-D143-B4EE-F9FB2D5D3B43}"/>
              </a:ext>
            </a:extLst>
          </p:cNvPr>
          <p:cNvSpPr txBox="1"/>
          <p:nvPr/>
        </p:nvSpPr>
        <p:spPr>
          <a:xfrm>
            <a:off x="3499066" y="346222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404E8D-2B7B-AD42-8F8B-94C1FA7B30C9}"/>
              </a:ext>
            </a:extLst>
          </p:cNvPr>
          <p:cNvSpPr txBox="1"/>
          <p:nvPr/>
        </p:nvSpPr>
        <p:spPr>
          <a:xfrm>
            <a:off x="5229255" y="3419612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強化学習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FA77FE7-19CE-894E-9416-CE6B65AE15AE}"/>
              </a:ext>
            </a:extLst>
          </p:cNvPr>
          <p:cNvSpPr txBox="1"/>
          <p:nvPr/>
        </p:nvSpPr>
        <p:spPr>
          <a:xfrm>
            <a:off x="6959444" y="3429921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+α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BF74850-09FE-924B-B919-A3A2A63118B9}"/>
              </a:ext>
            </a:extLst>
          </p:cNvPr>
          <p:cNvSpPr/>
          <p:nvPr/>
        </p:nvSpPr>
        <p:spPr>
          <a:xfrm>
            <a:off x="753035" y="4875923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1F24842-43E8-ED40-96FF-595CD7977AB1}"/>
              </a:ext>
            </a:extLst>
          </p:cNvPr>
          <p:cNvSpPr txBox="1"/>
          <p:nvPr/>
        </p:nvSpPr>
        <p:spPr>
          <a:xfrm>
            <a:off x="1160219" y="5156549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95F091C-8780-044D-B2BF-DE1E88242353}"/>
              </a:ext>
            </a:extLst>
          </p:cNvPr>
          <p:cNvSpPr txBox="1"/>
          <p:nvPr/>
        </p:nvSpPr>
        <p:spPr>
          <a:xfrm>
            <a:off x="2225133" y="5156549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353F191-F140-394C-9123-A1B3C38BE6AF}"/>
              </a:ext>
            </a:extLst>
          </p:cNvPr>
          <p:cNvSpPr txBox="1"/>
          <p:nvPr/>
        </p:nvSpPr>
        <p:spPr>
          <a:xfrm>
            <a:off x="3490101" y="515654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一般物体検出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D13F301-725A-A34C-8D52-C447C6914EDF}"/>
              </a:ext>
            </a:extLst>
          </p:cNvPr>
          <p:cNvSpPr txBox="1"/>
          <p:nvPr/>
        </p:nvSpPr>
        <p:spPr>
          <a:xfrm>
            <a:off x="5220290" y="5113941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C943F5E-849F-BF40-8217-68E6CFC73A25}"/>
              </a:ext>
            </a:extLst>
          </p:cNvPr>
          <p:cNvSpPr txBox="1"/>
          <p:nvPr/>
        </p:nvSpPr>
        <p:spPr>
          <a:xfrm>
            <a:off x="6950479" y="5124250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+DL-Box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F4A1DA3-9C99-6B42-9E10-71027400D514}"/>
              </a:ext>
            </a:extLst>
          </p:cNvPr>
          <p:cNvSpPr txBox="1"/>
          <p:nvPr/>
        </p:nvSpPr>
        <p:spPr>
          <a:xfrm>
            <a:off x="1700230" y="469125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F9CB460-30B7-4146-818F-208DEFB37319}"/>
              </a:ext>
            </a:extLst>
          </p:cNvPr>
          <p:cNvSpPr/>
          <p:nvPr/>
        </p:nvSpPr>
        <p:spPr>
          <a:xfrm>
            <a:off x="762000" y="6689228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E72EE16-14AF-2F48-BBD4-E0C313A408E2}"/>
              </a:ext>
            </a:extLst>
          </p:cNvPr>
          <p:cNvSpPr txBox="1"/>
          <p:nvPr/>
        </p:nvSpPr>
        <p:spPr>
          <a:xfrm>
            <a:off x="1655409" y="6504561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結論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FF7E8192-BF83-6945-AD6D-53B093B767D2}"/>
              </a:ext>
            </a:extLst>
          </p:cNvPr>
          <p:cNvSpPr/>
          <p:nvPr/>
        </p:nvSpPr>
        <p:spPr>
          <a:xfrm>
            <a:off x="762000" y="8471792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144891C-F7D4-624E-AEC2-B92DFB828536}"/>
              </a:ext>
            </a:extLst>
          </p:cNvPr>
          <p:cNvSpPr txBox="1"/>
          <p:nvPr/>
        </p:nvSpPr>
        <p:spPr>
          <a:xfrm>
            <a:off x="1655408" y="8287125"/>
            <a:ext cx="25386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Future work 3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D77039B-1910-0F49-BE02-AFCA962D21A4}"/>
              </a:ext>
            </a:extLst>
          </p:cNvPr>
          <p:cNvSpPr txBox="1"/>
          <p:nvPr/>
        </p:nvSpPr>
        <p:spPr>
          <a:xfrm>
            <a:off x="1169184" y="8752418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2FDB206-B1C3-394C-A13C-BAE49B35F64B}"/>
              </a:ext>
            </a:extLst>
          </p:cNvPr>
          <p:cNvSpPr txBox="1"/>
          <p:nvPr/>
        </p:nvSpPr>
        <p:spPr>
          <a:xfrm>
            <a:off x="2234098" y="8752418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0C06609-362B-3948-8C0B-518B6C85A3DA}"/>
              </a:ext>
            </a:extLst>
          </p:cNvPr>
          <p:cNvSpPr txBox="1"/>
          <p:nvPr/>
        </p:nvSpPr>
        <p:spPr>
          <a:xfrm>
            <a:off x="3499066" y="8752418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99C7525-1ED0-DF42-A65F-89D016FA7734}"/>
              </a:ext>
            </a:extLst>
          </p:cNvPr>
          <p:cNvSpPr txBox="1"/>
          <p:nvPr/>
        </p:nvSpPr>
        <p:spPr>
          <a:xfrm>
            <a:off x="5229255" y="870981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801716C5-1B0F-6549-907F-2E1A74C8103F}"/>
              </a:ext>
            </a:extLst>
          </p:cNvPr>
          <p:cNvSpPr txBox="1"/>
          <p:nvPr/>
        </p:nvSpPr>
        <p:spPr>
          <a:xfrm>
            <a:off x="6959444" y="872011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JetsonNano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1BCA1B4-7DF7-7049-AA3C-E83F029A3D4D}"/>
              </a:ext>
            </a:extLst>
          </p:cNvPr>
          <p:cNvSpPr txBox="1"/>
          <p:nvPr/>
        </p:nvSpPr>
        <p:spPr>
          <a:xfrm>
            <a:off x="1133326" y="6997363"/>
            <a:ext cx="6121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小型化できた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自律制御できた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携帯性が失われた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9AD7FB8-0C1D-7849-8897-352B9E8B3447}"/>
              </a:ext>
            </a:extLst>
          </p:cNvPr>
          <p:cNvSpPr/>
          <p:nvPr/>
        </p:nvSpPr>
        <p:spPr>
          <a:xfrm>
            <a:off x="1173600" y="2747941"/>
            <a:ext cx="1339360" cy="68105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色抽出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8" name="グラフィックス 7" descr="スマートフォン">
            <a:extLst>
              <a:ext uri="{FF2B5EF4-FFF2-40B4-BE49-F238E27FC236}">
                <a16:creationId xmlns:a16="http://schemas.microsoft.com/office/drawing/2014/main" id="{081EC896-9B9E-864F-8EE6-3F079A482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375" r="18712"/>
          <a:stretch/>
        </p:blipFill>
        <p:spPr>
          <a:xfrm>
            <a:off x="3001055" y="1221137"/>
            <a:ext cx="820358" cy="1303977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D4D0C08-D41E-D642-ACDB-459CEFC46410}"/>
              </a:ext>
            </a:extLst>
          </p:cNvPr>
          <p:cNvSpPr/>
          <p:nvPr/>
        </p:nvSpPr>
        <p:spPr>
          <a:xfrm>
            <a:off x="6027596" y="4420567"/>
            <a:ext cx="1339360" cy="68291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CAFCAB7-5C3F-6E46-83FF-9EAC48EDAE83}"/>
              </a:ext>
            </a:extLst>
          </p:cNvPr>
          <p:cNvSpPr/>
          <p:nvPr/>
        </p:nvSpPr>
        <p:spPr>
          <a:xfrm>
            <a:off x="5757317" y="2892899"/>
            <a:ext cx="1879917" cy="69796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アクチュエータ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2351D394-855A-A14C-9862-1224A61A1DCD}"/>
              </a:ext>
            </a:extLst>
          </p:cNvPr>
          <p:cNvSpPr/>
          <p:nvPr/>
        </p:nvSpPr>
        <p:spPr>
          <a:xfrm>
            <a:off x="1173600" y="4234399"/>
            <a:ext cx="1339360" cy="1055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Q-Leaning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16238D-4BF8-CD41-A5BF-F94A33199458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>
            <a:off x="2512960" y="4762024"/>
            <a:ext cx="351463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5F04C64-2B6E-9643-AFB1-AB9814BC4372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V="1">
            <a:off x="6697276" y="3590866"/>
            <a:ext cx="0" cy="8297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A9DD11FF-47CD-9B43-A150-C17BF596269B}"/>
              </a:ext>
            </a:extLst>
          </p:cNvPr>
          <p:cNvCxnSpPr>
            <a:cxnSpLocks/>
            <a:stCxn id="103" idx="2"/>
            <a:endCxn id="6" idx="0"/>
          </p:cNvCxnSpPr>
          <p:nvPr/>
        </p:nvCxnSpPr>
        <p:spPr>
          <a:xfrm>
            <a:off x="1843280" y="2196801"/>
            <a:ext cx="0" cy="5511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4BBCFA5-BB2A-0841-9826-C40FC44B8B06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1843280" y="3429000"/>
            <a:ext cx="0" cy="8053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7A62B61-6B7B-6D4F-9FBD-00A3E7C20D61}"/>
              </a:ext>
            </a:extLst>
          </p:cNvPr>
          <p:cNvCxnSpPr>
            <a:cxnSpLocks/>
            <a:stCxn id="8" idx="1"/>
            <a:endCxn id="103" idx="3"/>
          </p:cNvCxnSpPr>
          <p:nvPr/>
        </p:nvCxnSpPr>
        <p:spPr>
          <a:xfrm flipH="1" flipV="1">
            <a:off x="2447347" y="1867855"/>
            <a:ext cx="553708" cy="52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BE505456-D359-2246-B199-E82421335A6A}"/>
              </a:ext>
            </a:extLst>
          </p:cNvPr>
          <p:cNvSpPr/>
          <p:nvPr/>
        </p:nvSpPr>
        <p:spPr>
          <a:xfrm>
            <a:off x="7789327" y="4420567"/>
            <a:ext cx="1068887" cy="6708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電池</a:t>
            </a:r>
            <a:endParaRPr kumimoji="1"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(6V)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7B21DB8-0C85-704E-BC68-11EEE67746F6}"/>
              </a:ext>
            </a:extLst>
          </p:cNvPr>
          <p:cNvCxnSpPr>
            <a:cxnSpLocks/>
            <a:stCxn id="29" idx="0"/>
            <a:endCxn id="10" idx="2"/>
          </p:cNvCxnSpPr>
          <p:nvPr/>
        </p:nvCxnSpPr>
        <p:spPr>
          <a:xfrm flipH="1" flipV="1">
            <a:off x="6697276" y="3590866"/>
            <a:ext cx="1626495" cy="8297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4342A9B7-E8F3-C54B-9B88-4DB4F99D3A35}"/>
              </a:ext>
            </a:extLst>
          </p:cNvPr>
          <p:cNvSpPr txBox="1"/>
          <p:nvPr/>
        </p:nvSpPr>
        <p:spPr>
          <a:xfrm>
            <a:off x="1909800" y="3658496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面積と重心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F34C5990-111A-DA48-BA78-AF8F2452264E}"/>
              </a:ext>
            </a:extLst>
          </p:cNvPr>
          <p:cNvSpPr/>
          <p:nvPr/>
        </p:nvSpPr>
        <p:spPr>
          <a:xfrm>
            <a:off x="760454" y="972531"/>
            <a:ext cx="3396596" cy="524435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5AAF0C8F-8716-F740-95DB-A43871A3DA24}"/>
              </a:ext>
            </a:extLst>
          </p:cNvPr>
          <p:cNvSpPr txBox="1"/>
          <p:nvPr/>
        </p:nvSpPr>
        <p:spPr>
          <a:xfrm>
            <a:off x="2059760" y="594721"/>
            <a:ext cx="941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4361829" y="3833093"/>
            <a:ext cx="826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電源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(3V)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A88F971-5BD8-894F-870B-BD4204DC983D}"/>
              </a:ext>
            </a:extLst>
          </p:cNvPr>
          <p:cNvSpPr/>
          <p:nvPr/>
        </p:nvSpPr>
        <p:spPr>
          <a:xfrm>
            <a:off x="4162936" y="481014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シリアル通信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0" y="4371"/>
            <a:ext cx="2390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15A2755C-4997-7B42-A3BD-BBCE1D05100A}"/>
              </a:ext>
            </a:extLst>
          </p:cNvPr>
          <p:cNvCxnSpPr>
            <a:cxnSpLocks/>
            <a:stCxn id="10" idx="0"/>
            <a:endCxn id="8" idx="3"/>
          </p:cNvCxnSpPr>
          <p:nvPr/>
        </p:nvCxnSpPr>
        <p:spPr>
          <a:xfrm flipH="1" flipV="1">
            <a:off x="3821413" y="1873126"/>
            <a:ext cx="2875863" cy="101977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FD73CC77-C35B-6D40-BEF3-96427232F432}"/>
              </a:ext>
            </a:extLst>
          </p:cNvPr>
          <p:cNvCxnSpPr>
            <a:cxnSpLocks/>
            <a:stCxn id="8" idx="2"/>
            <a:endCxn id="9" idx="1"/>
          </p:cNvCxnSpPr>
          <p:nvPr/>
        </p:nvCxnSpPr>
        <p:spPr>
          <a:xfrm>
            <a:off x="3411234" y="2525114"/>
            <a:ext cx="2616362" cy="22369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7004CA92-F6A9-234D-A9EE-EA0D9C98DE77}"/>
              </a:ext>
            </a:extLst>
          </p:cNvPr>
          <p:cNvSpPr txBox="1"/>
          <p:nvPr/>
        </p:nvSpPr>
        <p:spPr>
          <a:xfrm>
            <a:off x="5295748" y="2014454"/>
            <a:ext cx="1532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delay(1sec)</a:t>
            </a: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95F85726-A3C6-6E47-97D9-812B487C9AF7}"/>
              </a:ext>
            </a:extLst>
          </p:cNvPr>
          <p:cNvSpPr/>
          <p:nvPr/>
        </p:nvSpPr>
        <p:spPr>
          <a:xfrm>
            <a:off x="1239213" y="1538909"/>
            <a:ext cx="1208134" cy="6578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6952069" y="3353572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507118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4407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 R-CNN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377194" y="4760522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</a:t>
            </a: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8394868" y="3376011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0575488" y="3376274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9738051" y="3748919"/>
            <a:ext cx="837437" cy="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403270" y="5076824"/>
            <a:ext cx="1609645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576861" y="1827561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V="1">
            <a:off x="4890232" y="5393125"/>
            <a:ext cx="0" cy="916735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35" y="6309860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139721"/>
            <a:ext cx="2767386" cy="21701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67649C90-D66F-7D4E-B701-EEB66728FA22}"/>
              </a:ext>
            </a:extLst>
          </p:cNvPr>
          <p:cNvSpPr txBox="1"/>
          <p:nvPr/>
        </p:nvSpPr>
        <p:spPr>
          <a:xfrm>
            <a:off x="5597297" y="4681340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3" name="テキスト ボックス 262">
            <a:extLst>
              <a:ext uri="{FF2B5EF4-FFF2-40B4-BE49-F238E27FC236}">
                <a16:creationId xmlns:a16="http://schemas.microsoft.com/office/drawing/2014/main" id="{7DF3E05C-3021-744D-A85F-3EE219F9DCBC}"/>
              </a:ext>
            </a:extLst>
          </p:cNvPr>
          <p:cNvSpPr txBox="1"/>
          <p:nvPr/>
        </p:nvSpPr>
        <p:spPr>
          <a:xfrm>
            <a:off x="4594471" y="5619995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</p:cNvCxnSpPr>
          <p:nvPr/>
        </p:nvCxnSpPr>
        <p:spPr>
          <a:xfrm>
            <a:off x="7038893" y="3748919"/>
            <a:ext cx="13879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円/楕円 318">
            <a:extLst>
              <a:ext uri="{FF2B5EF4-FFF2-40B4-BE49-F238E27FC236}">
                <a16:creationId xmlns:a16="http://schemas.microsoft.com/office/drawing/2014/main" id="{832217AA-4260-FC46-B15B-DE1201BCF9C3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3" name="直線矢印コネクタ 322">
            <a:extLst>
              <a:ext uri="{FF2B5EF4-FFF2-40B4-BE49-F238E27FC236}">
                <a16:creationId xmlns:a16="http://schemas.microsoft.com/office/drawing/2014/main" id="{F9B1EB3F-45F6-2446-981C-EE388C49A34A}"/>
              </a:ext>
            </a:extLst>
          </p:cNvPr>
          <p:cNvCxnSpPr>
            <a:cxnSpLocks/>
            <a:stCxn id="209" idx="3"/>
          </p:cNvCxnSpPr>
          <p:nvPr/>
        </p:nvCxnSpPr>
        <p:spPr>
          <a:xfrm flipV="1">
            <a:off x="5576829" y="6622546"/>
            <a:ext cx="2332445" cy="104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39E6A9B2-94D0-7146-A183-6C3700A229E2}"/>
              </a:ext>
            </a:extLst>
          </p:cNvPr>
          <p:cNvSpPr txBox="1"/>
          <p:nvPr/>
        </p:nvSpPr>
        <p:spPr>
          <a:xfrm>
            <a:off x="6113779" y="6673334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A91965AD-601F-6541-AD7F-7CD0B6A6E2EB}"/>
              </a:ext>
            </a:extLst>
          </p:cNvPr>
          <p:cNvCxnSpPr>
            <a:cxnSpLocks/>
            <a:stCxn id="209" idx="3"/>
          </p:cNvCxnSpPr>
          <p:nvPr/>
        </p:nvCxnSpPr>
        <p:spPr>
          <a:xfrm flipV="1">
            <a:off x="5576829" y="3762874"/>
            <a:ext cx="2273523" cy="28701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テキスト ボックス 325">
            <a:extLst>
              <a:ext uri="{FF2B5EF4-FFF2-40B4-BE49-F238E27FC236}">
                <a16:creationId xmlns:a16="http://schemas.microsoft.com/office/drawing/2014/main" id="{8E1AA80E-6E51-CA41-85B5-ACB60291BA72}"/>
              </a:ext>
            </a:extLst>
          </p:cNvPr>
          <p:cNvSpPr txBox="1"/>
          <p:nvPr/>
        </p:nvSpPr>
        <p:spPr>
          <a:xfrm>
            <a:off x="6290195" y="5259685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27" name="テキスト ボックス 326">
            <a:extLst>
              <a:ext uri="{FF2B5EF4-FFF2-40B4-BE49-F238E27FC236}">
                <a16:creationId xmlns:a16="http://schemas.microsoft.com/office/drawing/2014/main" id="{D1C67811-BE84-0646-8667-83CB3F9361F2}"/>
              </a:ext>
            </a:extLst>
          </p:cNvPr>
          <p:cNvSpPr txBox="1"/>
          <p:nvPr/>
        </p:nvSpPr>
        <p:spPr>
          <a:xfrm>
            <a:off x="7861865" y="6437880"/>
            <a:ext cx="56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824522" y="209936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824273" y="1594535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471009" y="826694"/>
            <a:ext cx="1293472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346544" y="1594535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764481" y="826694"/>
            <a:ext cx="1293473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1673286" y="2804747"/>
            <a:ext cx="1592830" cy="63604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物体領域抽出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24" idx="2"/>
            <a:endCxn id="41" idx="0"/>
          </p:cNvCxnSpPr>
          <p:nvPr/>
        </p:nvCxnSpPr>
        <p:spPr>
          <a:xfrm flipH="1">
            <a:off x="2469701" y="2227138"/>
            <a:ext cx="1308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1956663" y="3869275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172290" y="5859819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2469701" y="3440789"/>
            <a:ext cx="0" cy="4284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CBD4A10F-8DB6-9843-950C-142BC2F03018}"/>
              </a:ext>
            </a:extLst>
          </p:cNvPr>
          <p:cNvCxnSpPr>
            <a:cxnSpLocks/>
            <a:stCxn id="81" idx="3"/>
            <a:endCxn id="54" idx="1"/>
          </p:cNvCxnSpPr>
          <p:nvPr/>
        </p:nvCxnSpPr>
        <p:spPr>
          <a:xfrm>
            <a:off x="3693981" y="6217607"/>
            <a:ext cx="5478309" cy="151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384864" y="5859819"/>
            <a:ext cx="1884291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アクチュエータ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515473" y="6232727"/>
            <a:ext cx="8693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  <a:stCxn id="33" idx="3"/>
            <a:endCxn id="82" idx="1"/>
          </p:cNvCxnSpPr>
          <p:nvPr/>
        </p:nvCxnSpPr>
        <p:spPr>
          <a:xfrm flipV="1">
            <a:off x="5769363" y="1901120"/>
            <a:ext cx="582062" cy="971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982739" y="4185577"/>
            <a:ext cx="2063654" cy="73363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7D401C4A-9522-C54F-BE08-CE13F4BEDFFA}"/>
              </a:ext>
            </a:extLst>
          </p:cNvPr>
          <p:cNvSpPr txBox="1"/>
          <p:nvPr/>
        </p:nvSpPr>
        <p:spPr>
          <a:xfrm>
            <a:off x="144050" y="2962044"/>
            <a:ext cx="1114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6968863" y="3774548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9E7E8DF0-C071-3449-9DD0-A403E9406764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2469701" y="2227138"/>
            <a:ext cx="2588253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4BF309C3-7B13-9142-AEA0-5689E9504106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 flipH="1">
            <a:off x="5046393" y="2227138"/>
            <a:ext cx="11561" cy="2719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29BDBB0-6C66-AE4A-9166-9C9F7F557C26}"/>
              </a:ext>
            </a:extLst>
          </p:cNvPr>
          <p:cNvSpPr txBox="1"/>
          <p:nvPr/>
        </p:nvSpPr>
        <p:spPr>
          <a:xfrm>
            <a:off x="4411217" y="4946313"/>
            <a:ext cx="1270352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12E4F17D-742B-8043-B237-FA56A4A98E25}"/>
              </a:ext>
            </a:extLst>
          </p:cNvPr>
          <p:cNvSpPr txBox="1"/>
          <p:nvPr/>
        </p:nvSpPr>
        <p:spPr>
          <a:xfrm>
            <a:off x="1202452" y="5894441"/>
            <a:ext cx="2491529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サーボ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（ラック＆ピニオン）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34A525E5-7520-1845-A8E2-F49A4997E9E9}"/>
              </a:ext>
            </a:extLst>
          </p:cNvPr>
          <p:cNvSpPr/>
          <p:nvPr/>
        </p:nvSpPr>
        <p:spPr>
          <a:xfrm>
            <a:off x="6351425" y="1584818"/>
            <a:ext cx="1465990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ピクセル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カウント値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49E80353-1175-AC45-838C-476A72CF166C}"/>
              </a:ext>
            </a:extLst>
          </p:cNvPr>
          <p:cNvCxnSpPr>
            <a:cxnSpLocks/>
            <a:stCxn id="49" idx="2"/>
            <a:endCxn id="81" idx="0"/>
          </p:cNvCxnSpPr>
          <p:nvPr/>
        </p:nvCxnSpPr>
        <p:spPr>
          <a:xfrm flipH="1">
            <a:off x="2448217" y="4501878"/>
            <a:ext cx="21484" cy="1392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F084479A-443E-164B-B414-9E625987D796}"/>
              </a:ext>
            </a:extLst>
          </p:cNvPr>
          <p:cNvCxnSpPr>
            <a:cxnSpLocks/>
            <a:stCxn id="81" idx="0"/>
            <a:endCxn id="43" idx="1"/>
          </p:cNvCxnSpPr>
          <p:nvPr/>
        </p:nvCxnSpPr>
        <p:spPr>
          <a:xfrm flipV="1">
            <a:off x="2448217" y="5269479"/>
            <a:ext cx="1963000" cy="624962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6134DC50-1820-894A-A237-4D2CF26C5E4A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640219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0083EB98-D763-0547-8476-DED78D7E1AFB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0" cy="302924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矢印コネクタ 104">
            <a:extLst>
              <a:ext uri="{FF2B5EF4-FFF2-40B4-BE49-F238E27FC236}">
                <a16:creationId xmlns:a16="http://schemas.microsoft.com/office/drawing/2014/main" id="{B04C204E-DF08-1F44-9ED9-E054E743CAB5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1162570" y="4919214"/>
            <a:ext cx="1285647" cy="9752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矢印コネクタ 119">
            <a:extLst>
              <a:ext uri="{FF2B5EF4-FFF2-40B4-BE49-F238E27FC236}">
                <a16:creationId xmlns:a16="http://schemas.microsoft.com/office/drawing/2014/main" id="{3CFD467B-F449-E449-A69F-80BDAB7E47AC}"/>
              </a:ext>
            </a:extLst>
          </p:cNvPr>
          <p:cNvCxnSpPr>
            <a:cxnSpLocks/>
          </p:cNvCxnSpPr>
          <p:nvPr/>
        </p:nvCxnSpPr>
        <p:spPr>
          <a:xfrm flipH="1">
            <a:off x="7084420" y="2242628"/>
            <a:ext cx="5780" cy="39252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矢印コネクタ 121">
            <a:extLst>
              <a:ext uri="{FF2B5EF4-FFF2-40B4-BE49-F238E27FC236}">
                <a16:creationId xmlns:a16="http://schemas.microsoft.com/office/drawing/2014/main" id="{23E1BAB4-2A0E-1E43-9F29-465E3FF608F0}"/>
              </a:ext>
            </a:extLst>
          </p:cNvPr>
          <p:cNvCxnSpPr>
            <a:cxnSpLocks/>
          </p:cNvCxnSpPr>
          <p:nvPr/>
        </p:nvCxnSpPr>
        <p:spPr>
          <a:xfrm>
            <a:off x="7817415" y="1893509"/>
            <a:ext cx="1012821" cy="761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テキスト ボックス 122">
            <a:extLst>
              <a:ext uri="{FF2B5EF4-FFF2-40B4-BE49-F238E27FC236}">
                <a16:creationId xmlns:a16="http://schemas.microsoft.com/office/drawing/2014/main" id="{3E17147A-DF40-6A44-8ADF-B498646BAA00}"/>
              </a:ext>
            </a:extLst>
          </p:cNvPr>
          <p:cNvSpPr txBox="1"/>
          <p:nvPr/>
        </p:nvSpPr>
        <p:spPr>
          <a:xfrm>
            <a:off x="7780970" y="1498970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07423235-DDC7-C843-8946-39AEFF353C41}"/>
              </a:ext>
            </a:extLst>
          </p:cNvPr>
          <p:cNvSpPr/>
          <p:nvPr/>
        </p:nvSpPr>
        <p:spPr>
          <a:xfrm>
            <a:off x="8830883" y="1347534"/>
            <a:ext cx="2025998" cy="10919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1.5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秒直進</a:t>
            </a:r>
            <a:endParaRPr kumimoji="1"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グリップ閉じる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持ち上げる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32" name="直線矢印コネクタ 131">
            <a:extLst>
              <a:ext uri="{FF2B5EF4-FFF2-40B4-BE49-F238E27FC236}">
                <a16:creationId xmlns:a16="http://schemas.microsoft.com/office/drawing/2014/main" id="{11DB7738-7735-9943-BAC8-312FD23D56DA}"/>
              </a:ext>
            </a:extLst>
          </p:cNvPr>
          <p:cNvCxnSpPr>
            <a:cxnSpLocks/>
            <a:stCxn id="125" idx="2"/>
            <a:endCxn id="54" idx="0"/>
          </p:cNvCxnSpPr>
          <p:nvPr/>
        </p:nvCxnSpPr>
        <p:spPr>
          <a:xfrm>
            <a:off x="9843882" y="2439484"/>
            <a:ext cx="0" cy="3420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8696791" y="3370712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0733617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 flipV="1">
            <a:off x="10039974" y="3734638"/>
            <a:ext cx="693643" cy="89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7038893" y="3743620"/>
            <a:ext cx="1657898" cy="53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8455434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28785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5619248" y="6524813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H="1" flipV="1">
            <a:off x="9368383" y="4116528"/>
            <a:ext cx="7959" cy="20160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  <a:stCxn id="209" idx="3"/>
          </p:cNvCxnSpPr>
          <p:nvPr/>
        </p:nvCxnSpPr>
        <p:spPr>
          <a:xfrm flipV="1">
            <a:off x="5576861" y="3761478"/>
            <a:ext cx="2426287" cy="27732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6096000" y="5482678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4375A248-DF39-E840-8CD7-2409A55D64FB}"/>
              </a:ext>
            </a:extLst>
          </p:cNvPr>
          <p:cNvGrpSpPr/>
          <p:nvPr/>
        </p:nvGrpSpPr>
        <p:grpSpPr>
          <a:xfrm>
            <a:off x="4261049" y="3568965"/>
            <a:ext cx="2487549" cy="2734653"/>
            <a:chOff x="2418621" y="3321334"/>
            <a:chExt cx="2487549" cy="2734653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F53D5D61-3569-B845-A95A-8ED7F799497F}"/>
                </a:ext>
              </a:extLst>
            </p:cNvPr>
            <p:cNvGrpSpPr/>
            <p:nvPr/>
          </p:nvGrpSpPr>
          <p:grpSpPr>
            <a:xfrm>
              <a:off x="2545782" y="3321334"/>
              <a:ext cx="2141837" cy="2291675"/>
              <a:chOff x="2701333" y="3645024"/>
              <a:chExt cx="2557395" cy="2736304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2C285696-9CAB-034A-8F7F-1A169CFB23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988" t="7270" r="27951" b="4716"/>
              <a:stretch/>
            </p:blipFill>
            <p:spPr>
              <a:xfrm rot="10800000">
                <a:off x="2810456" y="3645024"/>
                <a:ext cx="2448272" cy="2736304"/>
              </a:xfrm>
              <a:prstGeom prst="rect">
                <a:avLst/>
              </a:prstGeom>
            </p:spPr>
          </p:pic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2DEF67B9-BBE7-8047-BF20-8243C7E81429}"/>
                  </a:ext>
                </a:extLst>
              </p:cNvPr>
              <p:cNvSpPr/>
              <p:nvPr/>
            </p:nvSpPr>
            <p:spPr>
              <a:xfrm>
                <a:off x="3108833" y="4695743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8BEB0E8-0906-3D4F-903E-E1399BB26D2B}"/>
                  </a:ext>
                </a:extLst>
              </p:cNvPr>
              <p:cNvSpPr txBox="1"/>
              <p:nvPr/>
            </p:nvSpPr>
            <p:spPr>
              <a:xfrm>
                <a:off x="2701333" y="5455865"/>
                <a:ext cx="1477931" cy="5144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camera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36459C8F-2AA6-2542-B190-B7F06F990BC0}"/>
                </a:ext>
              </a:extLst>
            </p:cNvPr>
            <p:cNvSpPr txBox="1"/>
            <p:nvPr/>
          </p:nvSpPr>
          <p:spPr>
            <a:xfrm>
              <a:off x="2418621" y="5625100"/>
              <a:ext cx="2487549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Detect</a:t>
              </a:r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red color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FA92A867-4726-924B-8EFF-46F05BB1D574}"/>
              </a:ext>
            </a:extLst>
          </p:cNvPr>
          <p:cNvGrpSpPr/>
          <p:nvPr/>
        </p:nvGrpSpPr>
        <p:grpSpPr>
          <a:xfrm>
            <a:off x="1817804" y="1113567"/>
            <a:ext cx="2371226" cy="4974606"/>
            <a:chOff x="154830" y="837545"/>
            <a:chExt cx="2655627" cy="5571251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210540" y="837545"/>
              <a:ext cx="2599917" cy="5571251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-1875688" y="2975906"/>
              <a:ext cx="4543604" cy="48256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D8DC67B9-D286-A84C-A21B-FA4942727680}"/>
              </a:ext>
            </a:extLst>
          </p:cNvPr>
          <p:cNvGrpSpPr/>
          <p:nvPr/>
        </p:nvGrpSpPr>
        <p:grpSpPr>
          <a:xfrm>
            <a:off x="4729494" y="918209"/>
            <a:ext cx="4964053" cy="2546493"/>
            <a:chOff x="3205493" y="883454"/>
            <a:chExt cx="4635927" cy="2378169"/>
          </a:xfrm>
        </p:grpSpPr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31A2D3E5-35B8-B34F-9D3A-3E74610994DA}"/>
                </a:ext>
              </a:extLst>
            </p:cNvPr>
            <p:cNvGrpSpPr/>
            <p:nvPr/>
          </p:nvGrpSpPr>
          <p:grpSpPr>
            <a:xfrm>
              <a:off x="3205493" y="883454"/>
              <a:ext cx="4635927" cy="1949200"/>
              <a:chOff x="3155998" y="945387"/>
              <a:chExt cx="5516340" cy="2319374"/>
            </a:xfrm>
          </p:grpSpPr>
          <p:pic>
            <p:nvPicPr>
              <p:cNvPr id="19" name="図 18">
                <a:extLst>
                  <a:ext uri="{FF2B5EF4-FFF2-40B4-BE49-F238E27FC236}">
                    <a16:creationId xmlns:a16="http://schemas.microsoft.com/office/drawing/2014/main" id="{91363E36-1623-6E4A-A694-5950CBF585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155998" y="945387"/>
                <a:ext cx="5516340" cy="2319374"/>
              </a:xfrm>
              <a:prstGeom prst="rect">
                <a:avLst/>
              </a:prstGeom>
            </p:spPr>
          </p:pic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CF2217C3-4B03-9C42-B7F0-9D23D3E6B461}"/>
                  </a:ext>
                </a:extLst>
              </p:cNvPr>
              <p:cNvSpPr/>
              <p:nvPr/>
            </p:nvSpPr>
            <p:spPr>
              <a:xfrm>
                <a:off x="3590251" y="2544681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1A024DC0-AD04-0849-8B36-EEE2DF407F6B}"/>
                  </a:ext>
                </a:extLst>
              </p:cNvPr>
              <p:cNvSpPr txBox="1"/>
              <p:nvPr/>
            </p:nvSpPr>
            <p:spPr>
              <a:xfrm>
                <a:off x="3301243" y="2052476"/>
                <a:ext cx="1280118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wheel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6DABDBDA-E969-7B47-A095-65E7114853B6}"/>
                  </a:ext>
                </a:extLst>
              </p:cNvPr>
              <p:cNvSpPr/>
              <p:nvPr/>
            </p:nvSpPr>
            <p:spPr>
              <a:xfrm>
                <a:off x="7236296" y="1623784"/>
                <a:ext cx="720080" cy="101395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4393D79F-E68A-E940-961D-28BF219BD461}"/>
                  </a:ext>
                </a:extLst>
              </p:cNvPr>
              <p:cNvSpPr txBox="1"/>
              <p:nvPr/>
            </p:nvSpPr>
            <p:spPr>
              <a:xfrm>
                <a:off x="7014465" y="2697893"/>
                <a:ext cx="1163744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servo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31A23A34-1C48-7542-8EFA-48CCD5ADAF9C}"/>
                </a:ext>
              </a:extLst>
            </p:cNvPr>
            <p:cNvSpPr txBox="1"/>
            <p:nvPr/>
          </p:nvSpPr>
          <p:spPr>
            <a:xfrm>
              <a:off x="4279681" y="2859218"/>
              <a:ext cx="2487549" cy="402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Move and 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BA20FD1-CE9D-254E-8ADE-5F7BE72A4D3C}"/>
              </a:ext>
            </a:extLst>
          </p:cNvPr>
          <p:cNvGrpSpPr/>
          <p:nvPr/>
        </p:nvGrpSpPr>
        <p:grpSpPr>
          <a:xfrm>
            <a:off x="6868821" y="3717059"/>
            <a:ext cx="3703851" cy="2669925"/>
            <a:chOff x="5330392" y="3824832"/>
            <a:chExt cx="3703851" cy="2669925"/>
          </a:xfrm>
        </p:grpSpPr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871E7DC1-41AA-9D45-8F0B-CD131C7C0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75" t="24801" r="5900" b="11480"/>
            <a:stretch/>
          </p:blipFill>
          <p:spPr>
            <a:xfrm>
              <a:off x="5330392" y="3824832"/>
              <a:ext cx="3703851" cy="2203656"/>
            </a:xfrm>
            <a:prstGeom prst="rect">
              <a:avLst/>
            </a:prstGeom>
          </p:spPr>
        </p:pic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B33DF8B4-14CF-1443-AD5F-249F6B24E45E}"/>
                </a:ext>
              </a:extLst>
            </p:cNvPr>
            <p:cNvSpPr txBox="1"/>
            <p:nvPr/>
          </p:nvSpPr>
          <p:spPr>
            <a:xfrm>
              <a:off x="6605448" y="6063870"/>
              <a:ext cx="1153738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Hold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D586F9D8-5554-3A44-9777-8DDA7D5B4C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00" t="17801" r="1701" b="23400"/>
          <a:stretch/>
        </p:blipFill>
        <p:spPr>
          <a:xfrm rot="5400000">
            <a:off x="540986" y="2440129"/>
            <a:ext cx="4974606" cy="2321482"/>
          </a:xfrm>
          <a:prstGeom prst="rect">
            <a:avLst/>
          </a:prstGeom>
        </p:spPr>
      </p:pic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FDB93DC5-509A-5946-82F3-6A2812598FB1}"/>
              </a:ext>
            </a:extLst>
          </p:cNvPr>
          <p:cNvCxnSpPr>
            <a:cxnSpLocks/>
          </p:cNvCxnSpPr>
          <p:nvPr/>
        </p:nvCxnSpPr>
        <p:spPr>
          <a:xfrm flipV="1">
            <a:off x="2481698" y="917731"/>
            <a:ext cx="0" cy="5273904"/>
          </a:xfrm>
          <a:prstGeom prst="straightConnector1">
            <a:avLst/>
          </a:prstGeom>
          <a:ln w="57150">
            <a:solidFill>
              <a:srgbClr val="F6CA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BB187070-C81A-CF41-8656-902B79E113A3}"/>
              </a:ext>
            </a:extLst>
          </p:cNvPr>
          <p:cNvCxnSpPr>
            <a:cxnSpLocks/>
          </p:cNvCxnSpPr>
          <p:nvPr/>
        </p:nvCxnSpPr>
        <p:spPr>
          <a:xfrm flipV="1">
            <a:off x="1867550" y="5228920"/>
            <a:ext cx="2645243" cy="1"/>
          </a:xfrm>
          <a:prstGeom prst="straightConnector1">
            <a:avLst/>
          </a:prstGeom>
          <a:ln w="57150">
            <a:solidFill>
              <a:srgbClr val="F6CA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C08C2D4-9445-2749-8645-367D085F65DC}"/>
              </a:ext>
            </a:extLst>
          </p:cNvPr>
          <p:cNvSpPr txBox="1"/>
          <p:nvPr/>
        </p:nvSpPr>
        <p:spPr>
          <a:xfrm>
            <a:off x="2178597" y="476720"/>
            <a:ext cx="6262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z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EBA2D2B-D6B8-4D4B-941C-1AAFE301F5AF}"/>
              </a:ext>
            </a:extLst>
          </p:cNvPr>
          <p:cNvSpPr txBox="1"/>
          <p:nvPr/>
        </p:nvSpPr>
        <p:spPr>
          <a:xfrm>
            <a:off x="4388211" y="5013476"/>
            <a:ext cx="456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x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202C207C-603E-0543-9F90-F87292B72FB2}"/>
              </a:ext>
            </a:extLst>
          </p:cNvPr>
          <p:cNvGrpSpPr/>
          <p:nvPr/>
        </p:nvGrpSpPr>
        <p:grpSpPr>
          <a:xfrm>
            <a:off x="2253097" y="5020414"/>
            <a:ext cx="457200" cy="457200"/>
            <a:chOff x="2795703" y="5000319"/>
            <a:chExt cx="457200" cy="457200"/>
          </a:xfrm>
        </p:grpSpPr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A0C2F1BF-6911-EF4D-A6E5-3F26CC98FF4C}"/>
                </a:ext>
              </a:extLst>
            </p:cNvPr>
            <p:cNvSpPr/>
            <p:nvPr/>
          </p:nvSpPr>
          <p:spPr>
            <a:xfrm>
              <a:off x="2795703" y="5000319"/>
              <a:ext cx="457200" cy="4572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1D98A459-36B9-CB4E-9556-5D827E77CEF1}"/>
                </a:ext>
              </a:extLst>
            </p:cNvPr>
            <p:cNvCxnSpPr>
              <a:cxnSpLocks/>
              <a:stCxn id="31" idx="7"/>
            </p:cNvCxnSpPr>
            <p:nvPr/>
          </p:nvCxnSpPr>
          <p:spPr>
            <a:xfrm flipH="1">
              <a:off x="2882662" y="5067274"/>
              <a:ext cx="303286" cy="347511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>
              <a:extLst>
                <a:ext uri="{FF2B5EF4-FFF2-40B4-BE49-F238E27FC236}">
                  <a16:creationId xmlns:a16="http://schemas.microsoft.com/office/drawing/2014/main" id="{D3166DE1-0DB6-BF41-B359-457F5D3D26D9}"/>
                </a:ext>
              </a:extLst>
            </p:cNvPr>
            <p:cNvCxnSpPr>
              <a:cxnSpLocks/>
              <a:stCxn id="31" idx="1"/>
              <a:endCxn id="31" idx="5"/>
            </p:cNvCxnSpPr>
            <p:nvPr/>
          </p:nvCxnSpPr>
          <p:spPr>
            <a:xfrm>
              <a:off x="2862658" y="5067274"/>
              <a:ext cx="323290" cy="32329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B1D4167D-1151-CF40-A8FE-68AE60EB641B}"/>
              </a:ext>
            </a:extLst>
          </p:cNvPr>
          <p:cNvSpPr txBox="1"/>
          <p:nvPr/>
        </p:nvSpPr>
        <p:spPr>
          <a:xfrm>
            <a:off x="2721790" y="4656482"/>
            <a:ext cx="456319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y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3830491" y="827766"/>
            <a:ext cx="33540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pic>
        <p:nvPicPr>
          <p:cNvPr id="47" name="図 46">
            <a:extLst>
              <a:ext uri="{FF2B5EF4-FFF2-40B4-BE49-F238E27FC236}">
                <a16:creationId xmlns:a16="http://schemas.microsoft.com/office/drawing/2014/main" id="{48DE910E-C00B-384E-8993-8339D17F38B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943" b="12028"/>
          <a:stretch/>
        </p:blipFill>
        <p:spPr>
          <a:xfrm>
            <a:off x="5507531" y="2667259"/>
            <a:ext cx="4964053" cy="2087162"/>
          </a:xfrm>
          <a:prstGeom prst="rect">
            <a:avLst/>
          </a:prstGeom>
        </p:spPr>
      </p:pic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84938278-045C-D64E-AF28-ED7112AE049F}"/>
              </a:ext>
            </a:extLst>
          </p:cNvPr>
          <p:cNvCxnSpPr>
            <a:cxnSpLocks/>
          </p:cNvCxnSpPr>
          <p:nvPr/>
        </p:nvCxnSpPr>
        <p:spPr>
          <a:xfrm flipV="1">
            <a:off x="5747888" y="3253570"/>
            <a:ext cx="4964053" cy="2"/>
          </a:xfrm>
          <a:prstGeom prst="straightConnector1">
            <a:avLst/>
          </a:prstGeom>
          <a:ln w="57150">
            <a:solidFill>
              <a:srgbClr val="F6CA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71EC6B1A-573C-CD4F-8788-979DEDDB4489}"/>
              </a:ext>
            </a:extLst>
          </p:cNvPr>
          <p:cNvSpPr txBox="1"/>
          <p:nvPr/>
        </p:nvSpPr>
        <p:spPr>
          <a:xfrm>
            <a:off x="10621506" y="3026733"/>
            <a:ext cx="456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z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3D5B95D-2C3F-D444-8E34-AEA186E32903}"/>
              </a:ext>
            </a:extLst>
          </p:cNvPr>
          <p:cNvCxnSpPr>
            <a:cxnSpLocks/>
          </p:cNvCxnSpPr>
          <p:nvPr/>
        </p:nvCxnSpPr>
        <p:spPr>
          <a:xfrm>
            <a:off x="5769415" y="2431701"/>
            <a:ext cx="0" cy="2581775"/>
          </a:xfrm>
          <a:prstGeom prst="straightConnector1">
            <a:avLst/>
          </a:prstGeom>
          <a:ln w="57150">
            <a:solidFill>
              <a:srgbClr val="F6CA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C0B5E1-19D0-9843-8B51-AE85EC69E12D}"/>
              </a:ext>
            </a:extLst>
          </p:cNvPr>
          <p:cNvSpPr txBox="1"/>
          <p:nvPr/>
        </p:nvSpPr>
        <p:spPr>
          <a:xfrm>
            <a:off x="5541255" y="5117570"/>
            <a:ext cx="456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y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5510A692-DB0B-A341-9D75-4C3B66AF9597}"/>
              </a:ext>
            </a:extLst>
          </p:cNvPr>
          <p:cNvGrpSpPr/>
          <p:nvPr/>
        </p:nvGrpSpPr>
        <p:grpSpPr>
          <a:xfrm>
            <a:off x="5541255" y="3030507"/>
            <a:ext cx="457200" cy="457200"/>
            <a:chOff x="2795703" y="5000319"/>
            <a:chExt cx="457200" cy="457200"/>
          </a:xfrm>
        </p:grpSpPr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347BBA9-B9B4-0442-823E-DAA255DB1ABD}"/>
                </a:ext>
              </a:extLst>
            </p:cNvPr>
            <p:cNvSpPr/>
            <p:nvPr/>
          </p:nvSpPr>
          <p:spPr>
            <a:xfrm>
              <a:off x="2795703" y="5000319"/>
              <a:ext cx="457200" cy="4572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C3ED1726-2812-874D-AA9C-7C15FAED42C9}"/>
                </a:ext>
              </a:extLst>
            </p:cNvPr>
            <p:cNvCxnSpPr>
              <a:cxnSpLocks/>
              <a:stCxn id="61" idx="7"/>
            </p:cNvCxnSpPr>
            <p:nvPr/>
          </p:nvCxnSpPr>
          <p:spPr>
            <a:xfrm flipH="1">
              <a:off x="2882662" y="5067274"/>
              <a:ext cx="303286" cy="347511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>
              <a:extLst>
                <a:ext uri="{FF2B5EF4-FFF2-40B4-BE49-F238E27FC236}">
                  <a16:creationId xmlns:a16="http://schemas.microsoft.com/office/drawing/2014/main" id="{DED3C0C8-9194-8F42-9ED9-55EF533A7364}"/>
                </a:ext>
              </a:extLst>
            </p:cNvPr>
            <p:cNvCxnSpPr>
              <a:cxnSpLocks/>
              <a:stCxn id="61" idx="1"/>
              <a:endCxn id="61" idx="5"/>
            </p:cNvCxnSpPr>
            <p:nvPr/>
          </p:nvCxnSpPr>
          <p:spPr>
            <a:xfrm>
              <a:off x="2862658" y="5067274"/>
              <a:ext cx="323290" cy="32329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69D814B9-1A92-3042-BFE8-EE7D530B335F}"/>
              </a:ext>
            </a:extLst>
          </p:cNvPr>
          <p:cNvSpPr txBox="1"/>
          <p:nvPr/>
        </p:nvSpPr>
        <p:spPr>
          <a:xfrm>
            <a:off x="5919338" y="2781105"/>
            <a:ext cx="456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x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1383094-A8C8-7B47-86E0-4AACCEA03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8" t="7003" r="10478" b="33053"/>
          <a:stretch/>
        </p:blipFill>
        <p:spPr>
          <a:xfrm>
            <a:off x="5037861" y="448652"/>
            <a:ext cx="3839135" cy="205393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444A016-1D61-484D-8714-9CC7589EB0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98" t="16106" r="35057" b="34594"/>
          <a:stretch/>
        </p:blipFill>
        <p:spPr>
          <a:xfrm>
            <a:off x="2714862" y="448652"/>
            <a:ext cx="2017058" cy="205203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58" r="1194" b="29552"/>
          <a:stretch/>
        </p:blipFill>
        <p:spPr>
          <a:xfrm>
            <a:off x="12281647" y="3179306"/>
            <a:ext cx="3710269" cy="225462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81F3177-90A0-AE41-AB78-0255FE9D9D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031" t="11344" r="12986" b="12186"/>
          <a:stretch/>
        </p:blipFill>
        <p:spPr>
          <a:xfrm>
            <a:off x="6219553" y="2610506"/>
            <a:ext cx="2074587" cy="205203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950" t="11933" r="11739" b="23949"/>
          <a:stretch/>
        </p:blipFill>
        <p:spPr>
          <a:xfrm>
            <a:off x="2714862" y="261050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701" t="11344" r="19617" b="26191"/>
          <a:stretch/>
        </p:blipFill>
        <p:spPr>
          <a:xfrm>
            <a:off x="8876996" y="317930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9082676" y="80419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284</Words>
  <Application>Microsoft Macintosh PowerPoint</Application>
  <PresentationFormat>ワイド画面</PresentationFormat>
  <Paragraphs>137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226</cp:revision>
  <dcterms:created xsi:type="dcterms:W3CDTF">2020-01-07T02:16:19Z</dcterms:created>
  <dcterms:modified xsi:type="dcterms:W3CDTF">2020-01-20T16:27:08Z</dcterms:modified>
</cp:coreProperties>
</file>

<file path=docProps/thumbnail.jpeg>
</file>